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6"/>
  </p:notesMasterIdLst>
  <p:handoutMasterIdLst>
    <p:handoutMasterId r:id="rId7"/>
  </p:handoutMasterIdLst>
  <p:sldIdLst>
    <p:sldId id="286" r:id="rId5"/>
  </p:sldIdLst>
  <p:sldSz cx="438912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DF29"/>
    <a:srgbClr val="8ADD4C"/>
    <a:srgbClr val="E65D03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9" autoAdjust="0"/>
    <p:restoredTop sz="94706" autoAdjust="0"/>
  </p:normalViewPr>
  <p:slideViewPr>
    <p:cSldViewPr snapToGrid="0" snapToObjects="1" showGuides="1">
      <p:cViewPr varScale="1">
        <p:scale>
          <a:sx n="27" d="100"/>
          <a:sy n="27" d="100"/>
        </p:scale>
        <p:origin x="-2176" y="-176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8/30/11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2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8/30/11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4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5996467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004405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257801"/>
            <a:ext cx="1005840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0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0" y="600440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14272738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5679401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004405"/>
            <a:ext cx="13591277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265739"/>
            <a:ext cx="13573126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7949530"/>
            <a:ext cx="1359286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242973"/>
            <a:ext cx="1357312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304135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573407"/>
            <a:ext cx="13571534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012343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265739"/>
            <a:ext cx="135794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265739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004405"/>
            <a:ext cx="135760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210866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7949530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679401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418067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58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4919070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599646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9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13410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0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0" y="600440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14272738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5669876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4919070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6" y="5996467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9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14919070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5" y="14212888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1587164" y="23505310"/>
            <a:ext cx="20720046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1587164" y="24243974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8" y="6004405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8291981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24751" y="29030647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9"/>
          <p:cNvSpPr>
            <a:spLocks noChangeArrowheads="1"/>
          </p:cNvSpPr>
          <p:nvPr userDrawn="1"/>
        </p:nvSpPr>
        <p:spPr bwMode="auto">
          <a:xfrm flipV="1">
            <a:off x="0" y="4503362"/>
            <a:ext cx="43891200" cy="28395441"/>
          </a:xfrm>
          <a:prstGeom prst="rect">
            <a:avLst/>
          </a:prstGeom>
          <a:solidFill>
            <a:srgbClr val="8ADD4C"/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>
              <a:solidFill>
                <a:srgbClr val="87DF29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 userDrawn="1"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22250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922338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36"/>
          <p:cNvSpPr>
            <a:spLocks noChangeArrowheads="1"/>
          </p:cNvSpPr>
          <p:nvPr userDrawn="1"/>
        </p:nvSpPr>
        <p:spPr bwMode="auto">
          <a:xfrm>
            <a:off x="0" y="-1"/>
            <a:ext cx="43891200" cy="437197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3" name="Picture 22" descr="UT Dallas_tex_rev copy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60" y="788335"/>
            <a:ext cx="8075362" cy="2978148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5562021" y="4717208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3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5150536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9386670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2" y="5257800"/>
            <a:ext cx="20724813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42057638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922338" y="5257800"/>
            <a:ext cx="10058400" cy="2674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1" name="TextBox 30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3" name="Rounded Rectangle 32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4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solidFill>
            <a:srgbClr val="595959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solidFill>
            <a:srgbClr val="595959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>
          <a:solidFill>
            <a:srgbClr val="595959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4"/>
          </p:nvPr>
        </p:nvSpPr>
        <p:spPr>
          <a:solidFill>
            <a:srgbClr val="595959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>
          <a:solidFill>
            <a:srgbClr val="595959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7"/>
          </p:nvPr>
        </p:nvSpPr>
        <p:spPr>
          <a:solidFill>
            <a:srgbClr val="595959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solidFill>
            <a:srgbClr val="595959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1" name="Picture Placeholder 40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42" name="Text Placeholder 41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50"/>
          </p:nvPr>
        </p:nvSpPr>
        <p:spPr>
          <a:xfrm>
            <a:off x="5932593" y="3185162"/>
            <a:ext cx="31998968" cy="923330"/>
          </a:xfr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715906" y="470347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Presentations.com-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ight Highligh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10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PosterPresentations.com-36x48-Template-V2b</vt:lpstr>
      <vt:lpstr>1_Classic 3 Columns</vt:lpstr>
      <vt:lpstr>Classic - Wide Center</vt:lpstr>
      <vt:lpstr>Right Highlight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lxe072000</cp:lastModifiedBy>
  <cp:revision>6</cp:revision>
  <dcterms:created xsi:type="dcterms:W3CDTF">2011-04-21T17:08:10Z</dcterms:created>
  <dcterms:modified xsi:type="dcterms:W3CDTF">2011-08-30T19:45:30Z</dcterms:modified>
</cp:coreProperties>
</file>