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  <p:sldMasterId id="2147483655" r:id="rId4"/>
  </p:sldMasterIdLst>
  <p:notesMasterIdLst>
    <p:notesMasterId r:id="rId6"/>
  </p:notesMasterIdLst>
  <p:handoutMasterIdLst>
    <p:handoutMasterId r:id="rId7"/>
  </p:handoutMasterIdLst>
  <p:sldIdLst>
    <p:sldId id="286" r:id="rId5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DF29"/>
    <a:srgbClr val="8ADD4C"/>
    <a:srgbClr val="E65D03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9" autoAdjust="0"/>
    <p:restoredTop sz="94706" autoAdjust="0"/>
  </p:normalViewPr>
  <p:slideViewPr>
    <p:cSldViewPr snapToGrid="0" snapToObjects="1" showGuides="1">
      <p:cViewPr varScale="1">
        <p:scale>
          <a:sx n="27" d="100"/>
          <a:sy n="27" d="100"/>
        </p:scale>
        <p:origin x="-2176" y="-176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8/30/11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8/30/11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5996467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6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004405"/>
            <a:ext cx="1004887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257801"/>
            <a:ext cx="1005840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7940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6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6" y="6004405"/>
            <a:ext cx="13591277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265739"/>
            <a:ext cx="1357312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8" y="17949530"/>
            <a:ext cx="1359286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242973"/>
            <a:ext cx="1357312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6" y="21304135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6" y="20573407"/>
            <a:ext cx="13571534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012343"/>
            <a:ext cx="13571534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265739"/>
            <a:ext cx="135794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1" y="5265739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1" y="6004405"/>
            <a:ext cx="1357602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1" y="17210866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0" y="17949530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1" y="25679401"/>
            <a:ext cx="13576029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2" y="26418067"/>
            <a:ext cx="1358106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58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59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5996467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13410"/>
            <a:ext cx="20720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6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24750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24750" y="6004405"/>
            <a:ext cx="1004701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14272738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97777" y="15011402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5669876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4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ed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004405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265739"/>
            <a:ext cx="10048875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4919070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3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6" y="5996467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265739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14919070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5" y="14212888"/>
            <a:ext cx="20720050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1587164" y="23505310"/>
            <a:ext cx="20720046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11587164" y="24243974"/>
            <a:ext cx="20720046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9059" y="5265739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8" y="6004405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24750" y="28291981"/>
            <a:ext cx="10047018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24751" y="29030647"/>
            <a:ext cx="1005205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 hasCustomPrompt="1"/>
          </p:nvPr>
        </p:nvSpPr>
        <p:spPr>
          <a:xfrm>
            <a:off x="5932593" y="457202"/>
            <a:ext cx="32009976" cy="1447800"/>
          </a:xfrm>
          <a:prstGeom prst="rect">
            <a:avLst/>
          </a:prstGeom>
        </p:spPr>
        <p:txBody>
          <a:bodyPr lIns="91436" tIns="45717" rIns="91436" bIns="45717" anchor="ctr" anchorCtr="0"/>
          <a:lstStyle>
            <a:lvl1pPr>
              <a:defRPr b="1"/>
            </a:lvl1pPr>
          </a:lstStyle>
          <a:p>
            <a:r>
              <a:rPr lang="en-US" dirty="0" smtClean="0"/>
              <a:t>Click here to add the poster title</a:t>
            </a:r>
            <a:endParaRPr lang="en-US" dirty="0"/>
          </a:p>
        </p:txBody>
      </p:sp>
      <p:sp>
        <p:nvSpPr>
          <p:cNvPr id="61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18516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54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2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1905002"/>
            <a:ext cx="31998968" cy="1280160"/>
          </a:xfrm>
          <a:prstGeom prst="rect">
            <a:avLst/>
          </a:prstGeom>
        </p:spPr>
        <p:txBody>
          <a:bodyPr/>
          <a:lstStyle>
            <a:lvl1pPr algn="ctr">
              <a:buFontTx/>
              <a:buNone/>
              <a:defRPr sz="7200">
                <a:solidFill>
                  <a:schemeClr val="bg1"/>
                </a:solidFill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1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3" y="18288001"/>
            <a:ext cx="10050462" cy="75404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www.facebook.com/pages/PosterPresentationscom/217914411419?v=app_4949752878&amp;ref=ts" TargetMode="External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/>
          <p:cNvSpPr>
            <a:spLocks noChangeArrowheads="1"/>
          </p:cNvSpPr>
          <p:nvPr userDrawn="1"/>
        </p:nvSpPr>
        <p:spPr bwMode="auto">
          <a:xfrm flipV="1">
            <a:off x="0" y="4503362"/>
            <a:ext cx="43891200" cy="28395441"/>
          </a:xfrm>
          <a:prstGeom prst="rect">
            <a:avLst/>
          </a:prstGeom>
          <a:solidFill>
            <a:srgbClr val="8ADD4C"/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>
              <a:solidFill>
                <a:srgbClr val="87DF2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 userDrawn="1"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22250400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36"/>
          <p:cNvSpPr>
            <a:spLocks noChangeArrowheads="1"/>
          </p:cNvSpPr>
          <p:nvPr userDrawn="1"/>
        </p:nvSpPr>
        <p:spPr bwMode="auto">
          <a:xfrm>
            <a:off x="0" y="-1"/>
            <a:ext cx="43891200" cy="43719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3" name="Picture 22" descr="UT Dallas_tex_rev copy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60" y="788335"/>
            <a:ext cx="8075362" cy="2978148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5562021" y="4717208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3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8" name="Rectangle 33"/>
          <p:cNvSpPr>
            <a:spLocks noChangeArrowheads="1"/>
          </p:cNvSpPr>
          <p:nvPr/>
        </p:nvSpPr>
        <p:spPr bwMode="auto">
          <a:xfrm>
            <a:off x="15150536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Rectangle 33"/>
          <p:cNvSpPr>
            <a:spLocks noChangeArrowheads="1"/>
          </p:cNvSpPr>
          <p:nvPr/>
        </p:nvSpPr>
        <p:spPr bwMode="auto">
          <a:xfrm>
            <a:off x="29386670" y="5257800"/>
            <a:ext cx="13585371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32918400" y="5257800"/>
            <a:ext cx="1005840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11582402" y="5257800"/>
            <a:ext cx="20724813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baseline="-25000" dirty="0"/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914400" y="5257800"/>
            <a:ext cx="42057638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819153" y="32232601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2011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922338" y="5257800"/>
            <a:ext cx="10058400" cy="267462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222126" y="0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10402388" y="-19596"/>
            <a:ext cx="10050462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370486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6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0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>
            <a:off x="44487740" y="30588807"/>
            <a:ext cx="9160286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2011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-10239857" y="31696514"/>
            <a:ext cx="9771398" cy="1090621"/>
            <a:chOff x="44242388" y="28054064"/>
            <a:chExt cx="9771398" cy="1090621"/>
          </a:xfrm>
        </p:grpSpPr>
        <p:sp>
          <p:nvSpPr>
            <p:cNvPr id="33" name="Rounded Rectangle 32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5" name="TextBox 34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44222126" y="30500133"/>
            <a:ext cx="10050462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-10370486" y="11582400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254028" y="4841856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4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5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7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solidFill>
            <a:srgbClr val="595959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7"/>
          </p:nvPr>
        </p:nvSpPr>
        <p:spPr/>
      </p:sp>
      <p:sp>
        <p:nvSpPr>
          <p:cNvPr id="34" name="Picture Placeholder 33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1" name="Picture Placeholder 40"/>
          <p:cNvSpPr>
            <a:spLocks noGrp="1"/>
          </p:cNvSpPr>
          <p:nvPr>
            <p:ph type="pic" sz="quarter" idx="135"/>
          </p:nvPr>
        </p:nvSpPr>
        <p:spPr/>
      </p:sp>
      <p:sp>
        <p:nvSpPr>
          <p:cNvPr id="42" name="Text Placeholder 41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50"/>
          </p:nvPr>
        </p:nvSpPr>
        <p:spPr>
          <a:xfrm>
            <a:off x="5932593" y="3185162"/>
            <a:ext cx="31998968" cy="923330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715906" y="470347"/>
            <a:ext cx="18466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sterPresentations.com-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ght Highligh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PosterPresentations.com-36x48-Template-V2b</Template>
  <TotalTime>10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PosterPresentations.com-36x48-Template-V2b</vt:lpstr>
      <vt:lpstr>1_Classic 3 Columns</vt:lpstr>
      <vt:lpstr>Classic - Wide Center</vt:lpstr>
      <vt:lpstr>Right Highlight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PosterPresentations.com - 510.649.3001</dc:creator>
  <dc:description>This template is the property of PosterPresentations.com. Call us if you need help with this poster template._x000d_
1-866-649-3004           _x000d_
 (c)PosterPresentations.com</dc:description>
  <cp:lastModifiedBy>lxe072000</cp:lastModifiedBy>
  <cp:revision>6</cp:revision>
  <dcterms:created xsi:type="dcterms:W3CDTF">2011-04-21T17:08:10Z</dcterms:created>
  <dcterms:modified xsi:type="dcterms:W3CDTF">2011-08-30T19:45:30Z</dcterms:modified>
</cp:coreProperties>
</file>