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6"/>
  </p:notesMasterIdLst>
  <p:handoutMasterIdLst>
    <p:handoutMasterId r:id="rId7"/>
  </p:handoutMasterIdLst>
  <p:sldIdLst>
    <p:sldId id="286" r:id="rId5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81">
          <p15:clr>
            <a:srgbClr val="A4A3A4"/>
          </p15:clr>
        </p15:guide>
        <p15:guide id="6" pos="270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30"/>
    <a:srgbClr val="E57132"/>
    <a:srgbClr val="146C38"/>
    <a:srgbClr val="87DF29"/>
    <a:srgbClr val="8ADD4C"/>
    <a:srgbClr val="E65D03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2" autoAdjust="0"/>
    <p:restoredTop sz="94674" autoAdjust="0"/>
  </p:normalViewPr>
  <p:slideViewPr>
    <p:cSldViewPr snapToGrid="0" snapToObjects="1" showGuides="1">
      <p:cViewPr varScale="1">
        <p:scale>
          <a:sx n="25" d="100"/>
          <a:sy n="25" d="100"/>
        </p:scale>
        <p:origin x="2368" y="248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2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9/17/19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4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5996467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004405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257801"/>
            <a:ext cx="1005840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79401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004405"/>
            <a:ext cx="13591277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265739"/>
            <a:ext cx="13573126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7949530"/>
            <a:ext cx="1359286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242973"/>
            <a:ext cx="1357312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304135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573407"/>
            <a:ext cx="13571534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012343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265739"/>
            <a:ext cx="135794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265739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004405"/>
            <a:ext cx="135760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210866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7949530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679401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418067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599646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13410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69876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6" y="5996467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14919070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5" y="14212888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1587164" y="23505310"/>
            <a:ext cx="20720046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1587164" y="24243974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8" y="6004405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8291981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24751" y="29030647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9"/>
          <p:cNvSpPr>
            <a:spLocks noChangeArrowheads="1"/>
          </p:cNvSpPr>
          <p:nvPr userDrawn="1"/>
        </p:nvSpPr>
        <p:spPr bwMode="auto">
          <a:xfrm flipV="1">
            <a:off x="0" y="4503362"/>
            <a:ext cx="43891200" cy="28395441"/>
          </a:xfrm>
          <a:prstGeom prst="rect">
            <a:avLst/>
          </a:prstGeom>
          <a:solidFill>
            <a:schemeClr val="bg1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>
              <a:solidFill>
                <a:srgbClr val="A6A6A6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3134780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>
                <a:latin typeface="Trebuchet MS" pitchFamily="34" charset="0"/>
              </a:rPr>
            </a:br>
            <a:r>
              <a:rPr lang="en-US" sz="32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Go to the </a:t>
            </a:r>
            <a:r>
              <a:rPr lang="en-US" sz="32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>
                <a:latin typeface="Trebuchet MS" pitchFamily="34" charset="0"/>
              </a:rPr>
            </a:b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This template has four</a:t>
            </a: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the layout options.</a:t>
            </a:r>
            <a:endParaRPr lang="en-US" sz="3200" dirty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TEXT: </a:t>
            </a:r>
            <a:r>
              <a:rPr lang="en-US" sz="32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PHOTOS: </a:t>
            </a:r>
            <a:r>
              <a:rPr lang="en-US" sz="3200" baseline="0" dirty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>
                <a:latin typeface="Trebuchet MS" pitchFamily="34" charset="0"/>
              </a:rPr>
              <a:t>first</a:t>
            </a:r>
            <a:r>
              <a:rPr lang="en-US" sz="32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TABLES: </a:t>
            </a:r>
            <a:r>
              <a:rPr lang="en-US" sz="3200" baseline="0" dirty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2000" baseline="0" dirty="0">
              <a:latin typeface="Trebuchet MS" pitchFamily="34" charset="0"/>
            </a:endParaRPr>
          </a:p>
          <a:p>
            <a:pPr defTabSz="4389219"/>
            <a:endParaRPr lang="en-US" sz="2000" dirty="0">
              <a:latin typeface="Trebuchet MS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2007 template produces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 36”x48” professional  poster. It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>
                <a:latin typeface="Trebuchet MS" pitchFamily="34" charset="0"/>
              </a:rPr>
              <a:t> text, and graphics</a:t>
            </a:r>
            <a:r>
              <a:rPr lang="en-US" sz="3200" dirty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>
                <a:latin typeface="Trebuchet MS" pitchFamily="34" charset="0"/>
              </a:rPr>
              <a:t> it </a:t>
            </a:r>
            <a:r>
              <a:rPr lang="en-US" sz="3200" dirty="0">
                <a:latin typeface="Trebuchet MS" pitchFamily="34" charset="0"/>
              </a:rPr>
              <a:t>to </a:t>
            </a:r>
            <a:r>
              <a:rPr lang="en-US" sz="3200" b="1" dirty="0">
                <a:latin typeface="Trebuchet MS" pitchFamily="34" charset="0"/>
              </a:rPr>
              <a:t>PosterPresentations.com</a:t>
            </a:r>
            <a:r>
              <a:rPr lang="en-US" sz="3200" dirty="0">
                <a:latin typeface="Trebuchet MS" pitchFamily="34" charset="0"/>
              </a:rPr>
              <a:t> for premium quality, same day affordable printing.</a:t>
            </a:r>
            <a:br>
              <a:rPr lang="en-US" sz="3200" dirty="0">
                <a:latin typeface="Trebuchet MS" pitchFamily="34" charset="0"/>
              </a:rPr>
            </a:br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We provide a series of </a:t>
            </a:r>
            <a:r>
              <a:rPr lang="en-US" sz="3200" b="1" dirty="0">
                <a:latin typeface="Trebuchet MS" pitchFamily="34" charset="0"/>
              </a:rPr>
              <a:t>online tutorials</a:t>
            </a:r>
            <a:r>
              <a:rPr lang="en-US" sz="32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View our online</a:t>
            </a:r>
            <a:r>
              <a:rPr lang="en-US" sz="3200" baseline="0" dirty="0">
                <a:latin typeface="Trebuchet MS" pitchFamily="34" charset="0"/>
              </a:rPr>
              <a:t> tutorials at: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latin typeface="Trebuchet MS" pitchFamily="34" charset="0"/>
              </a:rPr>
              <a:t>(copy</a:t>
            </a:r>
            <a:r>
              <a:rPr lang="en-US" sz="3200" baseline="0" dirty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For assistance and to order your printed poster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at 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Drag a placeholder onto the</a:t>
            </a:r>
            <a:r>
              <a:rPr lang="en-US" sz="3200" baseline="0" dirty="0">
                <a:latin typeface="Trebuchet MS" pitchFamily="34" charset="0"/>
              </a:rPr>
              <a:t> poster area,</a:t>
            </a:r>
            <a:r>
              <a:rPr lang="en-US" sz="3200" dirty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>
                <a:latin typeface="Trebuchet MS" pitchFamily="34" charset="0"/>
              </a:rPr>
              <a:t>Move</a:t>
            </a:r>
            <a:r>
              <a:rPr lang="en-US" sz="32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2011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 userDrawn="1"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22250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   </a:t>
            </a:r>
            <a:r>
              <a:rPr lang="en-US" sz="3200" dirty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>
                <a:solidFill>
                  <a:schemeClr val="bg1"/>
                </a:solidFill>
              </a:rPr>
              <a:t> Unit C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</a:t>
            </a:r>
            <a:r>
              <a:rPr lang="en-US" sz="3200" b="1" baseline="0" dirty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6"/>
          <p:cNvSpPr>
            <a:spLocks noChangeArrowheads="1"/>
          </p:cNvSpPr>
          <p:nvPr userDrawn="1"/>
        </p:nvSpPr>
        <p:spPr bwMode="auto">
          <a:xfrm>
            <a:off x="0" y="-1"/>
            <a:ext cx="43891200" cy="4371975"/>
          </a:xfrm>
          <a:prstGeom prst="rect">
            <a:avLst/>
          </a:prstGeom>
          <a:solidFill>
            <a:srgbClr val="E5713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5562021" y="4717208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C1477A4-FE62-F948-AA5F-1A84382F777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333753" y="649765"/>
            <a:ext cx="3088383" cy="3237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3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2011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5150536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9386670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3134780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>
                <a:latin typeface="Trebuchet MS" pitchFamily="34" charset="0"/>
              </a:rPr>
            </a:br>
            <a:r>
              <a:rPr lang="en-US" sz="32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Go to the </a:t>
            </a:r>
            <a:r>
              <a:rPr lang="en-US" sz="32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>
                <a:latin typeface="Trebuchet MS" pitchFamily="34" charset="0"/>
              </a:rPr>
            </a:b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This template has four</a:t>
            </a: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the layout options.</a:t>
            </a:r>
            <a:endParaRPr lang="en-US" sz="3200" dirty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TEXT: </a:t>
            </a:r>
            <a:r>
              <a:rPr lang="en-US" sz="32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PHOTOS: </a:t>
            </a:r>
            <a:r>
              <a:rPr lang="en-US" sz="3200" baseline="0" dirty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>
                <a:latin typeface="Trebuchet MS" pitchFamily="34" charset="0"/>
              </a:rPr>
              <a:t>first</a:t>
            </a:r>
            <a:r>
              <a:rPr lang="en-US" sz="32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TABLES: </a:t>
            </a:r>
            <a:r>
              <a:rPr lang="en-US" sz="3200" baseline="0" dirty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2000" baseline="0" dirty="0">
              <a:latin typeface="Trebuchet MS" pitchFamily="34" charset="0"/>
            </a:endParaRPr>
          </a:p>
          <a:p>
            <a:pPr defTabSz="4389219"/>
            <a:endParaRPr lang="en-US" sz="2000" dirty="0">
              <a:latin typeface="Trebuchet MS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2007 template produces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 36”x48” professional  poster. It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>
                <a:latin typeface="Trebuchet MS" pitchFamily="34" charset="0"/>
              </a:rPr>
              <a:t> text, and graphics</a:t>
            </a:r>
            <a:r>
              <a:rPr lang="en-US" sz="3200" dirty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>
                <a:latin typeface="Trebuchet MS" pitchFamily="34" charset="0"/>
              </a:rPr>
              <a:t> it </a:t>
            </a:r>
            <a:r>
              <a:rPr lang="en-US" sz="3200" dirty="0">
                <a:latin typeface="Trebuchet MS" pitchFamily="34" charset="0"/>
              </a:rPr>
              <a:t>to </a:t>
            </a:r>
            <a:r>
              <a:rPr lang="en-US" sz="3200" b="1" dirty="0">
                <a:latin typeface="Trebuchet MS" pitchFamily="34" charset="0"/>
              </a:rPr>
              <a:t>PosterPresentations.com</a:t>
            </a:r>
            <a:r>
              <a:rPr lang="en-US" sz="3200" dirty="0">
                <a:latin typeface="Trebuchet MS" pitchFamily="34" charset="0"/>
              </a:rPr>
              <a:t> for premium quality, same day affordable printing.</a:t>
            </a:r>
            <a:br>
              <a:rPr lang="en-US" sz="3200" dirty="0">
                <a:latin typeface="Trebuchet MS" pitchFamily="34" charset="0"/>
              </a:rPr>
            </a:br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We provide a series of </a:t>
            </a:r>
            <a:r>
              <a:rPr lang="en-US" sz="3200" b="1" dirty="0">
                <a:latin typeface="Trebuchet MS" pitchFamily="34" charset="0"/>
              </a:rPr>
              <a:t>online tutorials</a:t>
            </a:r>
            <a:r>
              <a:rPr lang="en-US" sz="32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View our online</a:t>
            </a:r>
            <a:r>
              <a:rPr lang="en-US" sz="3200" baseline="0" dirty="0">
                <a:latin typeface="Trebuchet MS" pitchFamily="34" charset="0"/>
              </a:rPr>
              <a:t> tutorials at: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latin typeface="Trebuchet MS" pitchFamily="34" charset="0"/>
              </a:rPr>
              <a:t>(copy</a:t>
            </a:r>
            <a:r>
              <a:rPr lang="en-US" sz="3200" baseline="0" dirty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For assistance and to order your printed poster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at 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Drag a placeholder onto the</a:t>
            </a:r>
            <a:r>
              <a:rPr lang="en-US" sz="3200" baseline="0" dirty="0">
                <a:latin typeface="Trebuchet MS" pitchFamily="34" charset="0"/>
              </a:rPr>
              <a:t> poster area,</a:t>
            </a:r>
            <a:r>
              <a:rPr lang="en-US" sz="3200" dirty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>
                <a:latin typeface="Trebuchet MS" pitchFamily="34" charset="0"/>
              </a:rPr>
              <a:t>Move</a:t>
            </a:r>
            <a:r>
              <a:rPr lang="en-US" sz="32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   </a:t>
            </a:r>
            <a:r>
              <a:rPr lang="en-US" sz="3200" dirty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>
                <a:solidFill>
                  <a:schemeClr val="bg1"/>
                </a:solidFill>
              </a:rPr>
              <a:t> Unit C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</a:t>
            </a:r>
            <a:r>
              <a:rPr lang="en-US" sz="3200" b="1" baseline="0" dirty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2011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2" y="5257800"/>
            <a:ext cx="20724813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3134780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>
                <a:latin typeface="Trebuchet MS" pitchFamily="34" charset="0"/>
              </a:rPr>
            </a:br>
            <a:r>
              <a:rPr lang="en-US" sz="32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Go to the </a:t>
            </a:r>
            <a:r>
              <a:rPr lang="en-US" sz="32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>
                <a:latin typeface="Trebuchet MS" pitchFamily="34" charset="0"/>
              </a:rPr>
            </a:b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This template has four</a:t>
            </a: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the layout options.</a:t>
            </a:r>
            <a:endParaRPr lang="en-US" sz="3200" dirty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TEXT: </a:t>
            </a:r>
            <a:r>
              <a:rPr lang="en-US" sz="32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PHOTOS: </a:t>
            </a:r>
            <a:r>
              <a:rPr lang="en-US" sz="3200" baseline="0" dirty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>
                <a:latin typeface="Trebuchet MS" pitchFamily="34" charset="0"/>
              </a:rPr>
              <a:t>first</a:t>
            </a:r>
            <a:r>
              <a:rPr lang="en-US" sz="32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TABLES: </a:t>
            </a:r>
            <a:r>
              <a:rPr lang="en-US" sz="3200" baseline="0" dirty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2000" baseline="0" dirty="0">
              <a:latin typeface="Trebuchet MS" pitchFamily="34" charset="0"/>
            </a:endParaRPr>
          </a:p>
          <a:p>
            <a:pPr defTabSz="4389219"/>
            <a:endParaRPr lang="en-US" sz="2000" dirty="0">
              <a:latin typeface="Trebuchet MS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2007 template produces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 36”x48” professional  poster. It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>
                <a:latin typeface="Trebuchet MS" pitchFamily="34" charset="0"/>
              </a:rPr>
              <a:t> text, and graphics</a:t>
            </a:r>
            <a:r>
              <a:rPr lang="en-US" sz="3200" dirty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>
                <a:latin typeface="Trebuchet MS" pitchFamily="34" charset="0"/>
              </a:rPr>
              <a:t> it </a:t>
            </a:r>
            <a:r>
              <a:rPr lang="en-US" sz="3200" dirty="0">
                <a:latin typeface="Trebuchet MS" pitchFamily="34" charset="0"/>
              </a:rPr>
              <a:t>to </a:t>
            </a:r>
            <a:r>
              <a:rPr lang="en-US" sz="3200" b="1" dirty="0">
                <a:latin typeface="Trebuchet MS" pitchFamily="34" charset="0"/>
              </a:rPr>
              <a:t>PosterPresentations.com</a:t>
            </a:r>
            <a:r>
              <a:rPr lang="en-US" sz="3200" dirty="0">
                <a:latin typeface="Trebuchet MS" pitchFamily="34" charset="0"/>
              </a:rPr>
              <a:t> for premium quality, same day affordable printing.</a:t>
            </a:r>
            <a:br>
              <a:rPr lang="en-US" sz="3200" dirty="0">
                <a:latin typeface="Trebuchet MS" pitchFamily="34" charset="0"/>
              </a:rPr>
            </a:br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We provide a series of </a:t>
            </a:r>
            <a:r>
              <a:rPr lang="en-US" sz="3200" b="1" dirty="0">
                <a:latin typeface="Trebuchet MS" pitchFamily="34" charset="0"/>
              </a:rPr>
              <a:t>online tutorials</a:t>
            </a:r>
            <a:r>
              <a:rPr lang="en-US" sz="32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View our online</a:t>
            </a:r>
            <a:r>
              <a:rPr lang="en-US" sz="3200" baseline="0" dirty="0">
                <a:latin typeface="Trebuchet MS" pitchFamily="34" charset="0"/>
              </a:rPr>
              <a:t> tutorials at: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latin typeface="Trebuchet MS" pitchFamily="34" charset="0"/>
              </a:rPr>
              <a:t>(copy</a:t>
            </a:r>
            <a:r>
              <a:rPr lang="en-US" sz="3200" baseline="0" dirty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For assistance and to order your printed poster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at 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Drag a placeholder onto the</a:t>
            </a:r>
            <a:r>
              <a:rPr lang="en-US" sz="3200" baseline="0" dirty="0">
                <a:latin typeface="Trebuchet MS" pitchFamily="34" charset="0"/>
              </a:rPr>
              <a:t> poster area,</a:t>
            </a:r>
            <a:r>
              <a:rPr lang="en-US" sz="3200" dirty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>
                <a:latin typeface="Trebuchet MS" pitchFamily="34" charset="0"/>
              </a:rPr>
              <a:t>Move</a:t>
            </a:r>
            <a:r>
              <a:rPr lang="en-US" sz="32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   </a:t>
            </a:r>
            <a:r>
              <a:rPr lang="en-US" sz="3200" dirty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>
                <a:solidFill>
                  <a:schemeClr val="bg1"/>
                </a:solidFill>
              </a:rPr>
              <a:t> Unit C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</a:t>
            </a:r>
            <a:r>
              <a:rPr lang="en-US" sz="3200" b="1" baseline="0" dirty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42057638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2011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3134780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>
                <a:latin typeface="Trebuchet MS" pitchFamily="34" charset="0"/>
              </a:rPr>
            </a:br>
            <a:r>
              <a:rPr lang="en-US" sz="32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Go to the </a:t>
            </a:r>
            <a:r>
              <a:rPr lang="en-US" sz="32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>
                <a:latin typeface="Trebuchet MS" pitchFamily="34" charset="0"/>
              </a:rPr>
            </a:b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>
                <a:latin typeface="Trebuchet MS" pitchFamily="34" charset="0"/>
              </a:rPr>
              <a:t>once</a:t>
            </a:r>
            <a:r>
              <a:rPr lang="en-US" sz="3200" baseline="0" dirty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>
                <a:latin typeface="Trebuchet MS" pitchFamily="34" charset="0"/>
              </a:rPr>
              <a:t>This template has four</a:t>
            </a: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the layout options.</a:t>
            </a:r>
            <a:endParaRPr lang="en-US" sz="3200" dirty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TEXT: </a:t>
            </a:r>
            <a:r>
              <a:rPr lang="en-US" sz="32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PHOTOS: </a:t>
            </a:r>
            <a:r>
              <a:rPr lang="en-US" sz="3200" baseline="0" dirty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>
                <a:latin typeface="Trebuchet MS" pitchFamily="34" charset="0"/>
              </a:rPr>
              <a:t>first</a:t>
            </a:r>
            <a:r>
              <a:rPr lang="en-US" sz="32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>
                <a:latin typeface="Trebuchet MS" pitchFamily="34" charset="0"/>
              </a:rPr>
              <a:t>TABLES: </a:t>
            </a:r>
            <a:r>
              <a:rPr lang="en-US" sz="3200" baseline="0" dirty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>
                <a:latin typeface="Trebuchet MS" pitchFamily="34" charset="0"/>
              </a:rPr>
              <a:t>right-click</a:t>
            </a:r>
            <a:r>
              <a:rPr lang="en-US" sz="3200" baseline="0" dirty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3134780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2000" baseline="0" dirty="0">
              <a:latin typeface="Trebuchet MS" pitchFamily="34" charset="0"/>
            </a:endParaRPr>
          </a:p>
          <a:p>
            <a:pPr defTabSz="4389219"/>
            <a:endParaRPr lang="en-US" sz="2000" dirty="0">
              <a:latin typeface="Trebuchet MS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This PowerPoint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2007 template produces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 36”x48” professional  poster. It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>
                <a:latin typeface="Trebuchet MS" pitchFamily="34" charset="0"/>
              </a:rPr>
              <a:t> text, and graphics</a:t>
            </a:r>
            <a:r>
              <a:rPr lang="en-US" sz="3200" dirty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>
                <a:latin typeface="Trebuchet MS" pitchFamily="34" charset="0"/>
              </a:rPr>
              <a:t> it </a:t>
            </a:r>
            <a:r>
              <a:rPr lang="en-US" sz="3200" dirty="0">
                <a:latin typeface="Trebuchet MS" pitchFamily="34" charset="0"/>
              </a:rPr>
              <a:t>to </a:t>
            </a:r>
            <a:r>
              <a:rPr lang="en-US" sz="3200" b="1" dirty="0">
                <a:latin typeface="Trebuchet MS" pitchFamily="34" charset="0"/>
              </a:rPr>
              <a:t>PosterPresentations.com</a:t>
            </a:r>
            <a:r>
              <a:rPr lang="en-US" sz="3200" dirty="0">
                <a:latin typeface="Trebuchet MS" pitchFamily="34" charset="0"/>
              </a:rPr>
              <a:t> for premium quality, same day affordable printing.</a:t>
            </a:r>
            <a:br>
              <a:rPr lang="en-US" sz="3200" dirty="0">
                <a:latin typeface="Trebuchet MS" pitchFamily="34" charset="0"/>
              </a:rPr>
            </a:br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We provide a series of </a:t>
            </a:r>
            <a:r>
              <a:rPr lang="en-US" sz="3200" b="1" dirty="0">
                <a:latin typeface="Trebuchet MS" pitchFamily="34" charset="0"/>
              </a:rPr>
              <a:t>online tutorials</a:t>
            </a:r>
            <a:r>
              <a:rPr lang="en-US" sz="32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View our online</a:t>
            </a:r>
            <a:r>
              <a:rPr lang="en-US" sz="3200" baseline="0" dirty="0">
                <a:latin typeface="Trebuchet MS" pitchFamily="34" charset="0"/>
              </a:rPr>
              <a:t> tutorials at: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br>
              <a:rPr lang="en-US" sz="3200" dirty="0">
                <a:latin typeface="Trebuchet MS" pitchFamily="34" charset="0"/>
              </a:rPr>
            </a:br>
            <a:r>
              <a:rPr lang="en-US" sz="3200" dirty="0">
                <a:latin typeface="Trebuchet MS" pitchFamily="34" charset="0"/>
              </a:rPr>
              <a:t>(copy</a:t>
            </a:r>
            <a:r>
              <a:rPr lang="en-US" sz="3200" baseline="0" dirty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For assistance and to order your printed poster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at 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>
                <a:latin typeface="Trebuchet MS" pitchFamily="34" charset="0"/>
              </a:rPr>
              <a:t> </a:t>
            </a:r>
            <a:r>
              <a:rPr lang="en-US" sz="3200" dirty="0">
                <a:latin typeface="Trebuchet MS" pitchFamily="34" charset="0"/>
              </a:rPr>
              <a:t>Drag a placeholder onto the</a:t>
            </a:r>
            <a:r>
              <a:rPr lang="en-US" sz="3200" baseline="0" dirty="0">
                <a:latin typeface="Trebuchet MS" pitchFamily="34" charset="0"/>
              </a:rPr>
              <a:t> poster area,</a:t>
            </a:r>
            <a:r>
              <a:rPr lang="en-US" sz="3200" dirty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>
                <a:latin typeface="Trebuchet MS" pitchFamily="34" charset="0"/>
              </a:rPr>
              <a:t>Move</a:t>
            </a:r>
            <a:r>
              <a:rPr lang="en-US" sz="32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defTabSz="4389219"/>
            <a:endParaRPr lang="en-US" sz="3200" baseline="0" dirty="0"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1" name="TextBox 30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   </a:t>
            </a:r>
            <a:r>
              <a:rPr lang="en-US" sz="3200" dirty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>
                <a:solidFill>
                  <a:schemeClr val="bg1"/>
                </a:solidFill>
              </a:rPr>
              <a:t> Unit C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>
                <a:solidFill>
                  <a:schemeClr val="bg1"/>
                </a:solidFill>
              </a:rPr>
            </a:br>
            <a:r>
              <a:rPr lang="en-US" sz="3200" baseline="0" dirty="0">
                <a:solidFill>
                  <a:schemeClr val="bg1"/>
                </a:solidFill>
              </a:rPr>
              <a:t>    </a:t>
            </a:r>
            <a:r>
              <a:rPr lang="en-US" sz="3200" b="1" baseline="0" dirty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3" name="Rounded Rectangle 32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4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4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7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solidFill>
            <a:srgbClr val="00423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1" name="Picture Placeholder 40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2" name="Text Placeholder 41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0"/>
          </p:nvPr>
        </p:nvSpPr>
        <p:spPr>
          <a:xfrm>
            <a:off x="5932593" y="3185162"/>
            <a:ext cx="31998968" cy="923330"/>
          </a:xfr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210684" y="563642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Presentations.com-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ight Highligh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13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Trebuchet MS</vt:lpstr>
      <vt:lpstr>PosterPresentations.com-36x48-Template-V2b</vt:lpstr>
      <vt:lpstr>1_Classic 3 Columns</vt:lpstr>
      <vt:lpstr>Classic - Wide Center</vt:lpstr>
      <vt:lpstr>Right Highlight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Microsoft Office User</cp:lastModifiedBy>
  <cp:revision>9</cp:revision>
  <dcterms:created xsi:type="dcterms:W3CDTF">2011-04-21T17:08:10Z</dcterms:created>
  <dcterms:modified xsi:type="dcterms:W3CDTF">2019-09-17T19:56:06Z</dcterms:modified>
</cp:coreProperties>
</file>