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91" r:id="rId2"/>
  </p:sldIdLst>
  <p:sldSz cx="43891200" cy="32918400"/>
  <p:notesSz cx="32462788" cy="43435588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843"/>
    <a:srgbClr val="068148"/>
    <a:srgbClr val="FF6A06"/>
    <a:srgbClr val="E3E9E5"/>
    <a:srgbClr val="3B7193"/>
    <a:srgbClr val="2C556E"/>
    <a:srgbClr val="E7E7E5"/>
    <a:srgbClr val="E4E7E8"/>
    <a:srgbClr val="EDE8DF"/>
    <a:srgbClr val="E0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2" autoAdjust="0"/>
    <p:restoredTop sz="94411" autoAdjust="0"/>
  </p:normalViewPr>
  <p:slideViewPr>
    <p:cSldViewPr snapToGrid="0" snapToObjects="1" showGuides="1">
      <p:cViewPr varScale="1">
        <p:scale>
          <a:sx n="27" d="100"/>
          <a:sy n="27" d="100"/>
        </p:scale>
        <p:origin x="-2272" y="-96"/>
      </p:cViewPr>
      <p:guideLst>
        <p:guide orient="horz" pos="3318"/>
        <p:guide orient="horz" pos="288"/>
        <p:guide orient="horz" pos="20160"/>
        <p:guide orient="horz"/>
        <p:guide pos="6758"/>
        <p:guide pos="20904"/>
        <p:guide pos="7082"/>
        <p:guide pos="20582"/>
        <p:guide pos="27330"/>
        <p:guide pos="3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-3138" y="-108"/>
      </p:cViewPr>
      <p:guideLst>
        <p:guide orient="horz" pos="13681"/>
        <p:guide pos="1022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88068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r">
              <a:defRPr sz="5700"/>
            </a:lvl1pPr>
          </a:lstStyle>
          <a:p>
            <a:fld id="{E6CC2317-6751-4CD4-9995-8782DD78E936}" type="datetimeFigureOut">
              <a:rPr lang="en-US" smtClean="0"/>
              <a:pPr/>
              <a:t>8/30/11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73688" y="3257550"/>
            <a:ext cx="21715412" cy="1628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700" tIns="216850" rIns="433700" bIns="21685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46279" y="20631904"/>
            <a:ext cx="25970230" cy="19546015"/>
          </a:xfrm>
          <a:prstGeom prst="rect">
            <a:avLst/>
          </a:prstGeom>
        </p:spPr>
        <p:txBody>
          <a:bodyPr vert="horz" lIns="433700" tIns="216850" rIns="433700" bIns="2168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88068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r">
              <a:defRPr sz="57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9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242675" y="457202"/>
            <a:ext cx="2143125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27049" y="6021370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7049" y="5267325"/>
            <a:ext cx="1019651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4575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1473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17525" y="14197507"/>
            <a:ext cx="1021079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252201" y="6021371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242675" y="5267326"/>
            <a:ext cx="214312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252201" y="20505756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252201" y="19751711"/>
            <a:ext cx="2142172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3185100" y="5267325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3185099" y="6021370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3185098" y="14257357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3185097" y="1501140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3185095" y="25679401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3185096" y="26433446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27049" y="1495155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252201" y="3185162"/>
            <a:ext cx="21421724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242675" y="1905002"/>
            <a:ext cx="2143125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52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53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54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1" name="Picture Placeholder 13"/>
          <p:cNvSpPr>
            <a:spLocks noGrp="1"/>
          </p:cNvSpPr>
          <p:nvPr>
            <p:ph type="pic" sz="quarter" idx="15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2" name="Picture Placeholder 13"/>
          <p:cNvSpPr>
            <a:spLocks noGrp="1"/>
          </p:cNvSpPr>
          <p:nvPr>
            <p:ph type="pic" sz="quarter" idx="156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57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58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72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81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82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83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facebook.com/pages/PosterPresentationscom/217914411419?v=app_4949752878&amp;ref=ts" TargetMode="External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3E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542166" y="0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was specifically designed for a 48x36 tri-fold presentation.</a:t>
            </a:r>
            <a:r>
              <a:rPr lang="en-US" sz="3200" baseline="0" dirty="0" smtClean="0">
                <a:latin typeface="Trebuchet MS" pitchFamily="34" charset="0"/>
              </a:rPr>
              <a:t> I</a:t>
            </a:r>
            <a:r>
              <a:rPr lang="en-US" sz="3200" dirty="0" smtClean="0">
                <a:latin typeface="Trebuchet MS" pitchFamily="34" charset="0"/>
              </a:rPr>
              <a:t>ts</a:t>
            </a:r>
            <a:r>
              <a:rPr lang="en-US" sz="3200" baseline="0" dirty="0" smtClean="0">
                <a:latin typeface="Trebuchet MS" pitchFamily="34" charset="0"/>
              </a:rPr>
              <a:t> layout should not be changed or it may not fit on a standard board</a:t>
            </a:r>
            <a:r>
              <a:rPr lang="en-US" sz="3200" dirty="0" smtClean="0">
                <a:latin typeface="Trebuchet MS" pitchFamily="34" charset="0"/>
              </a:rPr>
              <a:t>.</a:t>
            </a:r>
            <a:r>
              <a:rPr lang="en-US" sz="3200" baseline="0" dirty="0" smtClean="0">
                <a:latin typeface="Trebuchet MS" pitchFamily="34" charset="0"/>
              </a:rPr>
              <a:t> It has a one foot column on the left, a 2 foot column in the middle and a 1 foot column on the right.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722428" y="-19596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tri-fold presentation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-1"/>
            <a:ext cx="43891200" cy="43719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 flipV="1">
            <a:off x="0" y="4503362"/>
            <a:ext cx="43891200" cy="28395441"/>
          </a:xfrm>
          <a:prstGeom prst="rect">
            <a:avLst/>
          </a:prstGeom>
          <a:solidFill>
            <a:schemeClr val="bg1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3175576" y="5257799"/>
            <a:ext cx="10201272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233151" y="5257800"/>
            <a:ext cx="21428073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14352" y="5267324"/>
            <a:ext cx="10204447" cy="2673667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704083" y="21835110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0723375" y="12261715"/>
            <a:ext cx="10049040" cy="14924"/>
            <a:chOff x="-10723375" y="12261715"/>
            <a:chExt cx="10049040" cy="14924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296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674430" y="30040436"/>
            <a:ext cx="9160286" cy="2585317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    </a:t>
            </a:r>
            <a:r>
              <a:rPr lang="en-US" sz="3700" dirty="0" smtClean="0">
                <a:solidFill>
                  <a:schemeClr val="bg1"/>
                </a:solidFill>
              </a:rPr>
              <a:t>2117 Fourth Street ,</a:t>
            </a:r>
            <a:r>
              <a:rPr lang="en-US" sz="3700" baseline="0" dirty="0" smtClean="0">
                <a:solidFill>
                  <a:schemeClr val="bg1"/>
                </a:solidFill>
              </a:rPr>
              <a:t> Unit C</a:t>
            </a:r>
            <a:br>
              <a:rPr lang="en-US" sz="3700" baseline="0" dirty="0" smtClean="0">
                <a:solidFill>
                  <a:schemeClr val="bg1"/>
                </a:solidFill>
              </a:rPr>
            </a:br>
            <a:r>
              <a:rPr lang="en-US" sz="37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700" baseline="0" dirty="0" smtClean="0">
                <a:solidFill>
                  <a:schemeClr val="bg1"/>
                </a:solidFill>
              </a:rPr>
            </a:br>
            <a:r>
              <a:rPr lang="en-US" sz="3700" baseline="0" dirty="0" smtClean="0">
                <a:solidFill>
                  <a:schemeClr val="bg1"/>
                </a:solidFill>
              </a:rPr>
              <a:t>    </a:t>
            </a:r>
            <a:r>
              <a:rPr lang="en-US" sz="37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4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594081" y="31579427"/>
            <a:ext cx="9771398" cy="1392688"/>
            <a:chOff x="44242388" y="28054064"/>
            <a:chExt cx="9771398" cy="1392688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4530524" y="29939787"/>
            <a:ext cx="10049040" cy="14924"/>
            <a:chOff x="-10723375" y="12261715"/>
            <a:chExt cx="10049040" cy="14924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4541080" y="4805363"/>
            <a:ext cx="10049040" cy="14924"/>
            <a:chOff x="-10723375" y="12261715"/>
            <a:chExt cx="10049040" cy="1492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UT Dallas_tex_rev copy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60" y="788335"/>
            <a:ext cx="8075362" cy="29781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solidFill>
            <a:srgbClr val="047843"/>
          </a:solidFill>
        </p:spPr>
        <p:txBody>
          <a:bodyPr/>
          <a:lstStyle/>
          <a:p>
            <a:r>
              <a:rPr lang="en-US" dirty="0" err="1" smtClean="0"/>
              <a:t>zzz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047843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150"/>
          </p:nvPr>
        </p:nvSpPr>
        <p:spPr>
          <a:xfrm>
            <a:off x="11252201" y="3185162"/>
            <a:ext cx="21421724" cy="923330"/>
          </a:xfr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2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153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54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5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5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5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58"/>
          </p:nvPr>
        </p:nvSpPr>
        <p:spPr/>
      </p:sp>
      <p:sp>
        <p:nvSpPr>
          <p:cNvPr id="30" name="Text Placeholder 29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8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4926985" y="771082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48_Trifold_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PosterPresentations.com-36x48_Trifold_Template-V2b</Template>
  <TotalTime>24</TotalTime>
  <Words>2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PosterPresentations.com-36x48_Trifold_Template-V2b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PosterPresentations.com - 510.649.3001</dc:creator>
  <cp:keywords/>
  <dc:description>This template is the property of PosterPresentations.com. Call us if you need help with this poster template._x000d_
1-866-649-3004           _x000d_
 (c)PosterPresentations.com</dc:description>
  <cp:lastModifiedBy>lxe072000</cp:lastModifiedBy>
  <cp:revision>7</cp:revision>
  <dcterms:created xsi:type="dcterms:W3CDTF">2011-04-21T17:06:52Z</dcterms:created>
  <dcterms:modified xsi:type="dcterms:W3CDTF">2011-08-30T19:41:06Z</dcterms:modified>
  <cp:category/>
</cp:coreProperties>
</file>