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91" r:id="rId2"/>
  </p:sldIdLst>
  <p:sldSz cx="43891200" cy="32918400"/>
  <p:notesSz cx="32462788" cy="43435588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8">
          <p15:clr>
            <a:srgbClr val="A4A3A4"/>
          </p15:clr>
        </p15:guide>
        <p15:guide id="2" orient="horz" pos="288">
          <p15:clr>
            <a:srgbClr val="A4A3A4"/>
          </p15:clr>
        </p15:guide>
        <p15:guide id="3" orient="horz" pos="20160">
          <p15:clr>
            <a:srgbClr val="A4A3A4"/>
          </p15:clr>
        </p15:guide>
        <p15:guide id="4" orient="horz">
          <p15:clr>
            <a:srgbClr val="A4A3A4"/>
          </p15:clr>
        </p15:guide>
        <p15:guide id="5" pos="6758">
          <p15:clr>
            <a:srgbClr val="A4A3A4"/>
          </p15:clr>
        </p15:guide>
        <p15:guide id="6" pos="20904">
          <p15:clr>
            <a:srgbClr val="A4A3A4"/>
          </p15:clr>
        </p15:guide>
        <p15:guide id="7" pos="7082">
          <p15:clr>
            <a:srgbClr val="A4A3A4"/>
          </p15:clr>
        </p15:guide>
        <p15:guide id="8" pos="20582">
          <p15:clr>
            <a:srgbClr val="A4A3A4"/>
          </p15:clr>
        </p15:guide>
        <p15:guide id="9" pos="27330">
          <p15:clr>
            <a:srgbClr val="A4A3A4"/>
          </p15:clr>
        </p15:guide>
        <p15:guide id="10" pos="3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3681">
          <p15:clr>
            <a:srgbClr val="A4A3A4"/>
          </p15:clr>
        </p15:guide>
        <p15:guide id="2" pos="1022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30"/>
    <a:srgbClr val="96CFBC"/>
    <a:srgbClr val="E57132"/>
    <a:srgbClr val="EC7112"/>
    <a:srgbClr val="7DCE19"/>
    <a:srgbClr val="4CBC29"/>
    <a:srgbClr val="037B3E"/>
    <a:srgbClr val="FF6A06"/>
    <a:srgbClr val="E3E9E5"/>
    <a:srgbClr val="3B7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4" autoAdjust="0"/>
    <p:restoredTop sz="94407" autoAdjust="0"/>
  </p:normalViewPr>
  <p:slideViewPr>
    <p:cSldViewPr snapToGrid="0" snapToObjects="1" showGuides="1">
      <p:cViewPr varScale="1">
        <p:scale>
          <a:sx n="25" d="100"/>
          <a:sy n="25" d="100"/>
        </p:scale>
        <p:origin x="1240" y="240"/>
      </p:cViewPr>
      <p:guideLst>
        <p:guide orient="horz" pos="3318"/>
        <p:guide orient="horz" pos="288"/>
        <p:guide orient="horz" pos="20160"/>
        <p:guide orient="horz"/>
        <p:guide pos="6758"/>
        <p:guide pos="20904"/>
        <p:guide pos="7082"/>
        <p:guide pos="20582"/>
        <p:guide pos="27330"/>
        <p:guide pos="3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7" d="100"/>
          <a:sy n="77" d="100"/>
        </p:scale>
        <p:origin x="-3138" y="-108"/>
      </p:cViewPr>
      <p:guideLst>
        <p:guide orient="horz" pos="13681"/>
        <p:guide pos="1022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067208" cy="2171779"/>
          </a:xfrm>
          <a:prstGeom prst="rect">
            <a:avLst/>
          </a:prstGeom>
        </p:spPr>
        <p:txBody>
          <a:bodyPr vert="horz" lIns="433700" tIns="216850" rIns="433700" bIns="216850" rtlCol="0"/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388068" y="0"/>
            <a:ext cx="14067208" cy="2171779"/>
          </a:xfrm>
          <a:prstGeom prst="rect">
            <a:avLst/>
          </a:prstGeom>
        </p:spPr>
        <p:txBody>
          <a:bodyPr vert="horz" lIns="433700" tIns="216850" rIns="433700" bIns="216850" rtlCol="0"/>
          <a:lstStyle>
            <a:lvl1pPr algn="r">
              <a:defRPr sz="5700"/>
            </a:lvl1pPr>
          </a:lstStyle>
          <a:p>
            <a:fld id="{E6CC2317-6751-4CD4-9995-8782DD78E936}" type="datetimeFigureOut">
              <a:rPr lang="en-US" smtClean="0"/>
              <a:pPr/>
              <a:t>9/17/19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73688" y="3257550"/>
            <a:ext cx="21715412" cy="16287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33700" tIns="216850" rIns="433700" bIns="21685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46279" y="20631904"/>
            <a:ext cx="25970230" cy="19546015"/>
          </a:xfrm>
          <a:prstGeom prst="rect">
            <a:avLst/>
          </a:prstGeom>
        </p:spPr>
        <p:txBody>
          <a:bodyPr vert="horz" lIns="433700" tIns="216850" rIns="433700" bIns="21685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1256270"/>
            <a:ext cx="14067208" cy="2171779"/>
          </a:xfrm>
          <a:prstGeom prst="rect">
            <a:avLst/>
          </a:prstGeom>
        </p:spPr>
        <p:txBody>
          <a:bodyPr vert="horz" lIns="433700" tIns="216850" rIns="433700" bIns="216850" rtlCol="0" anchor="b"/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388068" y="41256270"/>
            <a:ext cx="14067208" cy="2171779"/>
          </a:xfrm>
          <a:prstGeom prst="rect">
            <a:avLst/>
          </a:prstGeom>
        </p:spPr>
        <p:txBody>
          <a:bodyPr vert="horz" lIns="433700" tIns="216850" rIns="433700" bIns="216850" rtlCol="0" anchor="b"/>
          <a:lstStyle>
            <a:lvl1pPr algn="r">
              <a:defRPr sz="57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9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242675" y="457202"/>
            <a:ext cx="2143125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27049" y="6021370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7049" y="5267325"/>
            <a:ext cx="10196513" cy="754045"/>
          </a:xfrm>
          <a:prstGeom prst="rect">
            <a:avLst/>
          </a:prstGeom>
          <a:solidFill>
            <a:srgbClr val="004230"/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3457575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6147375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17525" y="14197507"/>
            <a:ext cx="10210799" cy="754045"/>
          </a:xfrm>
          <a:prstGeom prst="rect">
            <a:avLst/>
          </a:prstGeom>
          <a:solidFill>
            <a:srgbClr val="004230"/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252201" y="6021371"/>
            <a:ext cx="2142172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242675" y="5267326"/>
            <a:ext cx="21431250" cy="754045"/>
          </a:xfrm>
          <a:prstGeom prst="rect">
            <a:avLst/>
          </a:prstGeom>
          <a:solidFill>
            <a:srgbClr val="004230"/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252201" y="20505756"/>
            <a:ext cx="2142172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252201" y="19751711"/>
            <a:ext cx="21421724" cy="754045"/>
          </a:xfrm>
          <a:prstGeom prst="rect">
            <a:avLst/>
          </a:prstGeom>
          <a:solidFill>
            <a:srgbClr val="004230"/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3185100" y="5267325"/>
            <a:ext cx="10201275" cy="754045"/>
          </a:xfrm>
          <a:prstGeom prst="rect">
            <a:avLst/>
          </a:prstGeom>
          <a:solidFill>
            <a:srgbClr val="004230"/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3185099" y="6021370"/>
            <a:ext cx="1020127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3185098" y="14257357"/>
            <a:ext cx="10201275" cy="754045"/>
          </a:xfrm>
          <a:prstGeom prst="rect">
            <a:avLst/>
          </a:prstGeom>
          <a:solidFill>
            <a:srgbClr val="004230"/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3185097" y="15011402"/>
            <a:ext cx="1020127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3185095" y="25679401"/>
            <a:ext cx="10201275" cy="754045"/>
          </a:xfrm>
          <a:prstGeom prst="rect">
            <a:avLst/>
          </a:prstGeom>
          <a:solidFill>
            <a:srgbClr val="004230"/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(click to edit)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3185096" y="26433446"/>
            <a:ext cx="1020127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27049" y="14951552"/>
            <a:ext cx="1020127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252201" y="3185162"/>
            <a:ext cx="21421724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2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242675" y="1905002"/>
            <a:ext cx="2143125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2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6" name="Picture Placeholder 13"/>
          <p:cNvSpPr>
            <a:spLocks noGrp="1"/>
          </p:cNvSpPr>
          <p:nvPr>
            <p:ph type="pic" sz="quarter" idx="152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79" name="Picture Placeholder 13"/>
          <p:cNvSpPr>
            <a:spLocks noGrp="1"/>
          </p:cNvSpPr>
          <p:nvPr>
            <p:ph type="pic" sz="quarter" idx="153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0" name="Picture Placeholder 13"/>
          <p:cNvSpPr>
            <a:spLocks noGrp="1"/>
          </p:cNvSpPr>
          <p:nvPr>
            <p:ph type="pic" sz="quarter" idx="154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1" name="Picture Placeholder 13"/>
          <p:cNvSpPr>
            <a:spLocks noGrp="1"/>
          </p:cNvSpPr>
          <p:nvPr>
            <p:ph type="pic" sz="quarter" idx="155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2" name="Picture Placeholder 13"/>
          <p:cNvSpPr>
            <a:spLocks noGrp="1"/>
          </p:cNvSpPr>
          <p:nvPr>
            <p:ph type="pic" sz="quarter" idx="156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57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58" hasCustomPrompt="1"/>
          </p:nvPr>
        </p:nvSpPr>
        <p:spPr>
          <a:xfrm>
            <a:off x="-9278981" y="25444381"/>
            <a:ext cx="6810102" cy="510372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67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68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69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6" name="Text Placeholder 3"/>
          <p:cNvSpPr>
            <a:spLocks noGrp="1"/>
          </p:cNvSpPr>
          <p:nvPr>
            <p:ph type="body" sz="quarter" idx="170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7" name="Text Placeholder 3"/>
          <p:cNvSpPr>
            <a:spLocks noGrp="1"/>
          </p:cNvSpPr>
          <p:nvPr>
            <p:ph type="body" sz="quarter" idx="171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8" name="Text Placeholder 3"/>
          <p:cNvSpPr>
            <a:spLocks noGrp="1"/>
          </p:cNvSpPr>
          <p:nvPr>
            <p:ph type="body" sz="quarter" idx="172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9" name="Text Placeholder 3"/>
          <p:cNvSpPr>
            <a:spLocks noGrp="1"/>
          </p:cNvSpPr>
          <p:nvPr>
            <p:ph type="body" sz="quarter" idx="173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10" name="Text Placeholder 3"/>
          <p:cNvSpPr>
            <a:spLocks noGrp="1"/>
          </p:cNvSpPr>
          <p:nvPr>
            <p:ph type="body" sz="quarter" idx="174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13" name="Text Placeholder 3"/>
          <p:cNvSpPr>
            <a:spLocks noGrp="1"/>
          </p:cNvSpPr>
          <p:nvPr>
            <p:ph type="body" sz="quarter" idx="175" hasCustomPrompt="1"/>
          </p:nvPr>
        </p:nvSpPr>
        <p:spPr>
          <a:xfrm>
            <a:off x="-10855052" y="21783675"/>
            <a:ext cx="101965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14" name="Text Placeholder 5"/>
          <p:cNvSpPr>
            <a:spLocks noGrp="1"/>
          </p:cNvSpPr>
          <p:nvPr>
            <p:ph type="body" sz="quarter" idx="176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5" name="Text Placeholder 5"/>
          <p:cNvSpPr>
            <a:spLocks noGrp="1"/>
          </p:cNvSpPr>
          <p:nvPr>
            <p:ph type="body" sz="quarter" idx="177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6" name="Text Placeholder 5"/>
          <p:cNvSpPr>
            <a:spLocks noGrp="1"/>
          </p:cNvSpPr>
          <p:nvPr>
            <p:ph type="body" sz="quarter" idx="178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79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80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81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182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183" hasCustomPrompt="1"/>
          </p:nvPr>
        </p:nvSpPr>
        <p:spPr>
          <a:xfrm>
            <a:off x="-10857229" y="18823494"/>
            <a:ext cx="1019651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3E9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4542166" y="0"/>
            <a:ext cx="10050462" cy="32918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>
              <a:latin typeface="Trebuchet MS" pitchFamily="34" charset="0"/>
            </a:endParaRPr>
          </a:p>
          <a:p>
            <a:pPr defTabSz="3134780"/>
            <a:r>
              <a:rPr lang="en-US" sz="3200" dirty="0">
                <a:latin typeface="Trebuchet MS" pitchFamily="34" charset="0"/>
              </a:rPr>
              <a:t>This PowerPoint</a:t>
            </a:r>
            <a:r>
              <a:rPr lang="en-US" sz="32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>
                <a:latin typeface="Trebuchet MS" pitchFamily="34" charset="0"/>
              </a:rPr>
            </a:br>
            <a:r>
              <a:rPr lang="en-US" sz="32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>
                <a:latin typeface="Trebuchet MS" pitchFamily="34" charset="0"/>
              </a:rPr>
              <a:t>Go to the </a:t>
            </a:r>
            <a:r>
              <a:rPr lang="en-US" sz="32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>
                <a:latin typeface="Trebuchet MS" pitchFamily="34" charset="0"/>
              </a:rPr>
            </a:b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>
                <a:latin typeface="Trebuchet MS" pitchFamily="34" charset="0"/>
              </a:rPr>
              <a:t>once</a:t>
            </a:r>
            <a:r>
              <a:rPr lang="en-US" sz="3200" baseline="0" dirty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>
                <a:latin typeface="Trebuchet MS" pitchFamily="34" charset="0"/>
              </a:rPr>
              <a:t>once</a:t>
            </a:r>
            <a:r>
              <a:rPr lang="en-US" sz="3200" baseline="0" dirty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>
                <a:latin typeface="Trebuchet MS" pitchFamily="34" charset="0"/>
              </a:rPr>
              <a:t>This template was specifically designed for a 48x36 tri-fold presentation.</a:t>
            </a:r>
            <a:r>
              <a:rPr lang="en-US" sz="3200" baseline="0" dirty="0">
                <a:latin typeface="Trebuchet MS" pitchFamily="34" charset="0"/>
              </a:rPr>
              <a:t> I</a:t>
            </a:r>
            <a:r>
              <a:rPr lang="en-US" sz="3200" dirty="0">
                <a:latin typeface="Trebuchet MS" pitchFamily="34" charset="0"/>
              </a:rPr>
              <a:t>ts</a:t>
            </a:r>
            <a:r>
              <a:rPr lang="en-US" sz="3200" baseline="0" dirty="0">
                <a:latin typeface="Trebuchet MS" pitchFamily="34" charset="0"/>
              </a:rPr>
              <a:t> layout should not be changed or it may not fit on a standard board</a:t>
            </a:r>
            <a:r>
              <a:rPr lang="en-US" sz="3200" dirty="0">
                <a:latin typeface="Trebuchet MS" pitchFamily="34" charset="0"/>
              </a:rPr>
              <a:t>.</a:t>
            </a:r>
            <a:r>
              <a:rPr lang="en-US" sz="3200" baseline="0" dirty="0">
                <a:latin typeface="Trebuchet MS" pitchFamily="34" charset="0"/>
              </a:rPr>
              <a:t> It has a one foot column on the left, a 2 foot column in the middle and a 1 foot column on the right.</a:t>
            </a:r>
            <a:endParaRPr lang="en-US" sz="3200" dirty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>
                <a:latin typeface="Trebuchet MS" pitchFamily="34" charset="0"/>
              </a:rPr>
              <a:t>The columns in the provided layout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TEXT: </a:t>
            </a:r>
            <a:r>
              <a:rPr lang="en-US" sz="32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PHOTOS: </a:t>
            </a:r>
            <a:r>
              <a:rPr lang="en-US" sz="3200" baseline="0" dirty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>
                <a:latin typeface="Trebuchet MS" pitchFamily="34" charset="0"/>
              </a:rPr>
              <a:t>first</a:t>
            </a:r>
            <a:r>
              <a:rPr lang="en-US" sz="32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TABLES: </a:t>
            </a:r>
            <a:r>
              <a:rPr lang="en-US" sz="3200" baseline="0" dirty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>
                <a:latin typeface="Trebuchet MS" pitchFamily="34" charset="0"/>
              </a:rPr>
              <a:t>right-click</a:t>
            </a:r>
            <a:r>
              <a:rPr lang="en-US" sz="3200" baseline="0" dirty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2000" baseline="0" dirty="0">
              <a:latin typeface="Trebuchet MS" pitchFamily="34" charset="0"/>
            </a:endParaRPr>
          </a:p>
          <a:p>
            <a:pPr defTabSz="4389219"/>
            <a:endParaRPr lang="en-US" sz="2000" dirty="0">
              <a:latin typeface="Trebuchet MS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722428" y="-19596"/>
            <a:ext cx="10050462" cy="32918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This PowerPoint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2007 template produces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a 36”x48” tri-fold presentation  poster. It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>
                <a:latin typeface="Trebuchet MS" pitchFamily="34" charset="0"/>
              </a:rPr>
              <a:t> text, and graphics</a:t>
            </a:r>
            <a:r>
              <a:rPr lang="en-US" sz="3200" dirty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>
                <a:latin typeface="Trebuchet MS" pitchFamily="34" charset="0"/>
              </a:rPr>
              <a:t> it </a:t>
            </a:r>
            <a:r>
              <a:rPr lang="en-US" sz="3200" dirty="0">
                <a:latin typeface="Trebuchet MS" pitchFamily="34" charset="0"/>
              </a:rPr>
              <a:t>to </a:t>
            </a:r>
            <a:r>
              <a:rPr lang="en-US" sz="3200" b="1" dirty="0">
                <a:latin typeface="Trebuchet MS" pitchFamily="34" charset="0"/>
              </a:rPr>
              <a:t>PosterPresentations.com</a:t>
            </a:r>
            <a:r>
              <a:rPr lang="en-US" sz="3200" dirty="0">
                <a:latin typeface="Trebuchet MS" pitchFamily="34" charset="0"/>
              </a:rPr>
              <a:t> for premium quality, same day affordable printing.</a:t>
            </a:r>
            <a:br>
              <a:rPr lang="en-US" sz="3200" dirty="0">
                <a:latin typeface="Trebuchet MS" pitchFamily="34" charset="0"/>
              </a:rPr>
            </a:br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We provide a series of </a:t>
            </a:r>
            <a:r>
              <a:rPr lang="en-US" sz="3200" b="1" dirty="0">
                <a:latin typeface="Trebuchet MS" pitchFamily="34" charset="0"/>
              </a:rPr>
              <a:t>online tutorials</a:t>
            </a:r>
            <a:r>
              <a:rPr lang="en-US" sz="3200" dirty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View our online</a:t>
            </a:r>
            <a:r>
              <a:rPr lang="en-US" sz="3200" baseline="0" dirty="0">
                <a:latin typeface="Trebuchet MS" pitchFamily="34" charset="0"/>
              </a:rPr>
              <a:t> tutorials at:</a:t>
            </a:r>
            <a:br>
              <a:rPr lang="en-US" sz="3200" dirty="0">
                <a:latin typeface="Trebuchet MS" pitchFamily="34" charset="0"/>
              </a:rPr>
            </a:br>
            <a:r>
              <a:rPr lang="en-US" sz="3200" dirty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br>
              <a:rPr lang="en-US" sz="3200" dirty="0">
                <a:latin typeface="Trebuchet MS" pitchFamily="34" charset="0"/>
              </a:rPr>
            </a:br>
            <a:r>
              <a:rPr lang="en-US" sz="3200" dirty="0">
                <a:latin typeface="Trebuchet MS" pitchFamily="34" charset="0"/>
              </a:rPr>
              <a:t>(copy</a:t>
            </a:r>
            <a:r>
              <a:rPr lang="en-US" sz="3200" baseline="0" dirty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For assistance and to order your printed poster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at </a:t>
            </a:r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Drag a placeholder onto the</a:t>
            </a:r>
            <a:r>
              <a:rPr lang="en-US" sz="3200" baseline="0" dirty="0">
                <a:latin typeface="Trebuchet MS" pitchFamily="34" charset="0"/>
              </a:rPr>
              <a:t> poster area,</a:t>
            </a:r>
            <a:r>
              <a:rPr lang="en-US" sz="3200" dirty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>
                <a:latin typeface="Trebuchet MS" pitchFamily="34" charset="0"/>
              </a:rPr>
              <a:t>Move</a:t>
            </a:r>
            <a:r>
              <a:rPr lang="en-US" sz="3200" baseline="0" dirty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algn="ctr"/>
            <a:endParaRPr lang="en-US" sz="3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 userDrawn="1"/>
        </p:nvSpPr>
        <p:spPr bwMode="auto">
          <a:xfrm>
            <a:off x="0" y="-1"/>
            <a:ext cx="43891200" cy="4371975"/>
          </a:xfrm>
          <a:prstGeom prst="rect">
            <a:avLst/>
          </a:prstGeom>
          <a:solidFill>
            <a:srgbClr val="E5713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>
              <a:solidFill>
                <a:srgbClr val="7DCE19"/>
              </a:solidFill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 flipV="1">
            <a:off x="0" y="4503362"/>
            <a:ext cx="43891200" cy="28395441"/>
          </a:xfrm>
          <a:prstGeom prst="rect">
            <a:avLst/>
          </a:prstGeom>
          <a:solidFill>
            <a:srgbClr val="96CFBC"/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>
              <a:solidFill>
                <a:srgbClr val="7DCE19"/>
              </a:solidFill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2011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33175576" y="5257799"/>
            <a:ext cx="10201272" cy="2674620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1233151" y="5257800"/>
            <a:ext cx="21428073" cy="2674620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14352" y="5267324"/>
            <a:ext cx="10204447" cy="26736675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-10704083" y="21835110"/>
            <a:ext cx="1001856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-10723375" y="12261715"/>
            <a:ext cx="10049040" cy="14924"/>
            <a:chOff x="-10723375" y="12261715"/>
            <a:chExt cx="10049040" cy="14924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-10723375" y="12261715"/>
              <a:ext cx="1004904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-10723375" y="12275051"/>
              <a:ext cx="1004904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296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4674430" y="30040436"/>
            <a:ext cx="9160286" cy="2585317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© 2011 PosterPresentations.com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    </a:t>
            </a:r>
            <a:r>
              <a:rPr lang="en-US" sz="3700" dirty="0">
                <a:solidFill>
                  <a:schemeClr val="bg1"/>
                </a:solidFill>
              </a:rPr>
              <a:t>2117 Fourth Street ,</a:t>
            </a:r>
            <a:r>
              <a:rPr lang="en-US" sz="3700" baseline="0" dirty="0">
                <a:solidFill>
                  <a:schemeClr val="bg1"/>
                </a:solidFill>
              </a:rPr>
              <a:t> Unit C</a:t>
            </a:r>
            <a:br>
              <a:rPr lang="en-US" sz="3700" baseline="0" dirty="0">
                <a:solidFill>
                  <a:schemeClr val="bg1"/>
                </a:solidFill>
              </a:rPr>
            </a:br>
            <a:r>
              <a:rPr lang="en-US" sz="3700" baseline="0" dirty="0">
                <a:solidFill>
                  <a:schemeClr val="bg1"/>
                </a:solidFill>
              </a:rPr>
              <a:t>    Berkeley CA 94710</a:t>
            </a:r>
            <a:br>
              <a:rPr lang="en-US" sz="3700" baseline="0" dirty="0">
                <a:solidFill>
                  <a:schemeClr val="bg1"/>
                </a:solidFill>
              </a:rPr>
            </a:br>
            <a:r>
              <a:rPr lang="en-US" sz="3700" baseline="0" dirty="0">
                <a:solidFill>
                  <a:schemeClr val="bg1"/>
                </a:solidFill>
              </a:rPr>
              <a:t>    </a:t>
            </a:r>
            <a:r>
              <a:rPr lang="en-US" sz="3700" b="1" baseline="0" dirty="0">
                <a:solidFill>
                  <a:srgbClr val="FFFF00"/>
                </a:solidFill>
              </a:rPr>
              <a:t>posterpresenter@gmail.com</a:t>
            </a:r>
            <a:endParaRPr lang="en-US" sz="4400" b="1" dirty="0">
              <a:solidFill>
                <a:srgbClr val="FFFF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10594081" y="31579427"/>
            <a:ext cx="9771398" cy="1392688"/>
            <a:chOff x="44242388" y="28054064"/>
            <a:chExt cx="9771398" cy="1392688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7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8" y="28154090"/>
              <a:ext cx="8671188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b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</a:b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4530524" y="29939787"/>
            <a:ext cx="10049040" cy="14924"/>
            <a:chOff x="-10723375" y="12261715"/>
            <a:chExt cx="10049040" cy="14924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-10723375" y="12261715"/>
              <a:ext cx="1004904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-10723375" y="12275051"/>
              <a:ext cx="1004904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44541080" y="4805363"/>
            <a:ext cx="10049040" cy="14924"/>
            <a:chOff x="-10723375" y="12261715"/>
            <a:chExt cx="10049040" cy="14924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-10723375" y="12261715"/>
              <a:ext cx="1004904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-10723375" y="12275051"/>
              <a:ext cx="1004904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Picture 29">
            <a:extLst>
              <a:ext uri="{FF2B5EF4-FFF2-40B4-BE49-F238E27FC236}">
                <a16:creationId xmlns:a16="http://schemas.microsoft.com/office/drawing/2014/main" id="{51E966A8-7FDA-C640-B988-862CA057A1A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333753" y="649765"/>
            <a:ext cx="3088383" cy="32378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2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4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5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7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21" name="Text Placeholder 20"/>
          <p:cNvSpPr>
            <a:spLocks noGrp="1"/>
          </p:cNvSpPr>
          <p:nvPr>
            <p:ph type="body" sz="quarter" idx="150"/>
          </p:nvPr>
        </p:nvSpPr>
        <p:spPr>
          <a:xfrm>
            <a:off x="11252201" y="3185162"/>
            <a:ext cx="21421724" cy="923330"/>
          </a:xfr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2"/>
          </p:nvPr>
        </p:nvSpPr>
        <p:spPr/>
      </p:sp>
      <p:sp>
        <p:nvSpPr>
          <p:cNvPr id="24" name="Picture Placeholder 23"/>
          <p:cNvSpPr>
            <a:spLocks noGrp="1"/>
          </p:cNvSpPr>
          <p:nvPr>
            <p:ph type="pic" sz="quarter" idx="153"/>
          </p:nvPr>
        </p:nvSpPr>
        <p:spPr/>
      </p:sp>
      <p:sp>
        <p:nvSpPr>
          <p:cNvPr id="25" name="Picture Placeholder 24"/>
          <p:cNvSpPr>
            <a:spLocks noGrp="1"/>
          </p:cNvSpPr>
          <p:nvPr>
            <p:ph type="pic" sz="quarter" idx="154"/>
          </p:nvPr>
        </p:nvSpPr>
        <p:spPr/>
      </p:sp>
      <p:sp>
        <p:nvSpPr>
          <p:cNvPr id="26" name="Picture Placeholder 25"/>
          <p:cNvSpPr>
            <a:spLocks noGrp="1"/>
          </p:cNvSpPr>
          <p:nvPr>
            <p:ph type="pic" sz="quarter" idx="155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56"/>
          </p:nvPr>
        </p:nvSpPr>
        <p:spPr/>
      </p:sp>
      <p:sp>
        <p:nvSpPr>
          <p:cNvPr id="28" name="Picture Placeholder 27"/>
          <p:cNvSpPr>
            <a:spLocks noGrp="1"/>
          </p:cNvSpPr>
          <p:nvPr>
            <p:ph type="pic" sz="quarter" idx="157"/>
          </p:nvPr>
        </p:nvSpPr>
        <p:spPr/>
      </p:sp>
      <p:sp>
        <p:nvSpPr>
          <p:cNvPr id="29" name="Picture Placeholder 28"/>
          <p:cNvSpPr>
            <a:spLocks noGrp="1"/>
          </p:cNvSpPr>
          <p:nvPr>
            <p:ph type="pic" sz="quarter" idx="158"/>
          </p:nvPr>
        </p:nvSpPr>
        <p:spPr/>
      </p:sp>
      <p:sp>
        <p:nvSpPr>
          <p:cNvPr id="30" name="Text Placeholder 29"/>
          <p:cNvSpPr>
            <a:spLocks noGrp="1"/>
          </p:cNvSpPr>
          <p:nvPr>
            <p:ph type="body" sz="quarter" idx="1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6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7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7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7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7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7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8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8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8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4926985" y="771082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Presentations.com-36x48_Trifold_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PosterPresentations.com-36x48_Trifold_Template-V2b</Template>
  <TotalTime>30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PosterPresentations.com-36x48_Trifold_Template-V2b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PosterPresentations.com - 510.649.3001</dc:creator>
  <cp:keywords/>
  <dc:description>This template is the property of PosterPresentations.com. Call us if you need help with this poster template._x000d_
1-866-649-3004           _x000d_
 (c)PosterPresentations.com</dc:description>
  <cp:lastModifiedBy>Microsoft Office User</cp:lastModifiedBy>
  <cp:revision>8</cp:revision>
  <dcterms:created xsi:type="dcterms:W3CDTF">2011-04-21T17:06:52Z</dcterms:created>
  <dcterms:modified xsi:type="dcterms:W3CDTF">2019-09-17T19:51:48Z</dcterms:modified>
  <cp:category/>
</cp:coreProperties>
</file>