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handoutMasterIdLst>
    <p:handoutMasterId r:id="rId3"/>
  </p:handoutMasterIdLst>
  <p:sldIdLst>
    <p:sldId id="259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94"/>
    <a:srgbClr val="C3BDB0"/>
    <a:srgbClr val="F4B53C"/>
    <a:srgbClr val="EC8F2D"/>
    <a:srgbClr val="D66829"/>
    <a:srgbClr val="0039A6"/>
    <a:srgbClr val="FFB612"/>
    <a:srgbClr val="E98300"/>
    <a:srgbClr val="D37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8"/>
    <p:restoredTop sz="94604"/>
  </p:normalViewPr>
  <p:slideViewPr>
    <p:cSldViewPr snapToGrid="0" snapToObjects="1">
      <p:cViewPr>
        <p:scale>
          <a:sx n="30" d="100"/>
          <a:sy n="30" d="100"/>
        </p:scale>
        <p:origin x="22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1" d="100"/>
          <a:sy n="121" d="100"/>
        </p:scale>
        <p:origin x="507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E2F0-CFC0-2E47-B085-DC7045113B90}" type="datetimeFigureOut">
              <a:rPr lang="en-US" smtClean="0"/>
              <a:t>6/19/18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CE097-BE13-C942-810D-3A810C54A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19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156364"/>
            <a:ext cx="43845480" cy="1246909"/>
          </a:xfrm>
          <a:prstGeom prst="rect">
            <a:avLst/>
          </a:prstGeom>
          <a:solidFill>
            <a:srgbClr val="0053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06581" y="7294030"/>
            <a:ext cx="20546568" cy="78153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2713404" y="7294030"/>
            <a:ext cx="20508621" cy="78153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706581" y="6670576"/>
            <a:ext cx="20546568" cy="623455"/>
          </a:xfrm>
          <a:prstGeom prst="rect">
            <a:avLst/>
          </a:prstGeom>
          <a:solidFill>
            <a:srgbClr val="0053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kern="800" spc="5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2713404" y="6670576"/>
            <a:ext cx="20508621" cy="623455"/>
          </a:xfrm>
          <a:prstGeom prst="rect">
            <a:avLst/>
          </a:prstGeom>
          <a:solidFill>
            <a:srgbClr val="0053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kern="800" spc="50" dirty="0">
              <a:solidFill>
                <a:schemeClr val="bg1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3061415" y="6712140"/>
            <a:ext cx="15836900" cy="581891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500" b="1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25049264" y="6712140"/>
            <a:ext cx="15836900" cy="581891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500" b="1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061414" y="4269470"/>
            <a:ext cx="37824749" cy="109026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 OF POSTER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706581" y="23589643"/>
            <a:ext cx="20546568" cy="78181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22713404" y="23589643"/>
            <a:ext cx="20508621" cy="78181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706581" y="22966190"/>
            <a:ext cx="20546568" cy="623455"/>
          </a:xfrm>
          <a:prstGeom prst="rect">
            <a:avLst/>
          </a:prstGeom>
          <a:solidFill>
            <a:srgbClr val="0053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kern="800" spc="5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22713404" y="22966190"/>
            <a:ext cx="20508621" cy="623455"/>
          </a:xfrm>
          <a:prstGeom prst="rect">
            <a:avLst/>
          </a:prstGeom>
          <a:solidFill>
            <a:srgbClr val="0053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00" b="1" kern="800" spc="50" dirty="0">
              <a:solidFill>
                <a:schemeClr val="bg1"/>
              </a:solidFill>
            </a:endParaRP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061415" y="23007754"/>
            <a:ext cx="15836900" cy="581891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500" b="1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049264" y="22986971"/>
            <a:ext cx="15836900" cy="581891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500" b="1" spc="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24" name="Text Placehold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22381029" y="1112613"/>
            <a:ext cx="20840996" cy="109026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219200" y="7837488"/>
            <a:ext cx="19464338" cy="6662283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2194560" indent="0">
              <a:buNone/>
              <a:defRPr sz="2500"/>
            </a:lvl2pPr>
            <a:lvl3pPr marL="4389120" indent="0">
              <a:buNone/>
              <a:defRPr sz="2500"/>
            </a:lvl3pPr>
            <a:lvl4pPr marL="6583680" indent="0">
              <a:buNone/>
              <a:defRPr sz="2500"/>
            </a:lvl4pPr>
            <a:lvl5pPr marL="8778240" indent="0">
              <a:buNone/>
              <a:defRPr sz="2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3235545" y="7837488"/>
            <a:ext cx="19464338" cy="6662283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2194560" indent="0">
              <a:buNone/>
              <a:defRPr sz="2500"/>
            </a:lvl2pPr>
            <a:lvl3pPr marL="4389120" indent="0">
              <a:buNone/>
              <a:defRPr sz="2500"/>
            </a:lvl3pPr>
            <a:lvl4pPr marL="6583680" indent="0">
              <a:buNone/>
              <a:defRPr sz="2500"/>
            </a:lvl4pPr>
            <a:lvl5pPr marL="8778240" indent="0">
              <a:buNone/>
              <a:defRPr sz="2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23235545" y="24166063"/>
            <a:ext cx="19464338" cy="6662279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2194560" indent="0">
              <a:buNone/>
              <a:defRPr sz="2500"/>
            </a:lvl2pPr>
            <a:lvl3pPr marL="4389120" indent="0">
              <a:buNone/>
              <a:defRPr sz="2500"/>
            </a:lvl3pPr>
            <a:lvl4pPr marL="6583680" indent="0">
              <a:buNone/>
              <a:defRPr sz="2500"/>
            </a:lvl4pPr>
            <a:lvl5pPr marL="8778240" indent="0">
              <a:buNone/>
              <a:defRPr sz="2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1219200" y="24166063"/>
            <a:ext cx="19464338" cy="6662279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2194560" indent="0">
              <a:buNone/>
              <a:defRPr sz="2500"/>
            </a:lvl2pPr>
            <a:lvl3pPr marL="4389120" indent="0">
              <a:buNone/>
              <a:defRPr sz="2500"/>
            </a:lvl3pPr>
            <a:lvl4pPr marL="6583680" indent="0">
              <a:buNone/>
              <a:defRPr sz="2500"/>
            </a:lvl4pPr>
            <a:lvl5pPr marL="8778240" indent="0">
              <a:buNone/>
              <a:defRPr sz="2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06438" y="15719425"/>
            <a:ext cx="10179050" cy="6618288"/>
          </a:xfrm>
        </p:spPr>
        <p:txBody>
          <a:bodyPr>
            <a:normAutofit/>
          </a:bodyPr>
          <a:lstStyle>
            <a:lvl1pPr>
              <a:defRPr sz="5800"/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474639" y="15719425"/>
            <a:ext cx="10179050" cy="6618288"/>
          </a:xfrm>
        </p:spPr>
        <p:txBody>
          <a:bodyPr>
            <a:normAutofit/>
          </a:bodyPr>
          <a:lstStyle>
            <a:lvl1pPr>
              <a:defRPr sz="5800"/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2242840" y="15719425"/>
            <a:ext cx="10179050" cy="6618288"/>
          </a:xfrm>
        </p:spPr>
        <p:txBody>
          <a:bodyPr>
            <a:normAutofit/>
          </a:bodyPr>
          <a:lstStyle>
            <a:lvl1pPr>
              <a:defRPr sz="5800"/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3011040" y="15719425"/>
            <a:ext cx="10179050" cy="6618288"/>
          </a:xfrm>
        </p:spPr>
        <p:txBody>
          <a:bodyPr>
            <a:normAutofit/>
          </a:bodyPr>
          <a:lstStyle>
            <a:lvl1pPr>
              <a:defRPr sz="58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0">
              <a:srgbClr val="00B0F0">
                <a:alpha val="0"/>
                <a:lumMod val="87000"/>
                <a:lumOff val="13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0D7C0-5259-A840-91BB-A0F468C30BC0}" type="datetimeFigureOut">
              <a:rPr lang="en-US" smtClean="0"/>
              <a:t>6/19/18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6ED5-8A34-EC43-AE10-C6E13EFA38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15266504" cy="3260035"/>
          </a:xfrm>
          <a:prstGeom prst="rect">
            <a:avLst/>
          </a:prstGeom>
          <a:solidFill>
            <a:srgbClr val="D66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266505" y="0"/>
            <a:ext cx="3657599" cy="3260035"/>
          </a:xfrm>
          <a:prstGeom prst="rect">
            <a:avLst/>
          </a:prstGeom>
          <a:solidFill>
            <a:srgbClr val="EC8F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924104" y="0"/>
            <a:ext cx="2504661" cy="3260035"/>
          </a:xfrm>
          <a:prstGeom prst="rect">
            <a:avLst/>
          </a:prstGeom>
          <a:solidFill>
            <a:srgbClr val="F4B5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1428764" y="0"/>
            <a:ext cx="22462435" cy="3260035"/>
          </a:xfrm>
          <a:prstGeom prst="rect">
            <a:avLst/>
          </a:prstGeom>
          <a:solidFill>
            <a:srgbClr val="00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74" y="355691"/>
            <a:ext cx="14598959" cy="254865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32560591"/>
            <a:ext cx="43891199" cy="4562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32114494"/>
            <a:ext cx="43891199" cy="456213"/>
          </a:xfrm>
          <a:prstGeom prst="rect">
            <a:avLst/>
          </a:prstGeom>
          <a:solidFill>
            <a:srgbClr val="C3BD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3" name="Picture Placeholder 12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1471732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Fowler, Julianne</dc:creator>
  <cp:lastModifiedBy>Fowler, Julianne</cp:lastModifiedBy>
  <cp:revision>9</cp:revision>
  <dcterms:created xsi:type="dcterms:W3CDTF">2018-06-18T14:11:12Z</dcterms:created>
  <dcterms:modified xsi:type="dcterms:W3CDTF">2018-06-19T17:13:38Z</dcterms:modified>
</cp:coreProperties>
</file>